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8" r:id="rId4"/>
    <p:sldId id="279" r:id="rId5"/>
    <p:sldId id="281" r:id="rId6"/>
    <p:sldId id="282" r:id="rId7"/>
    <p:sldId id="283" r:id="rId8"/>
    <p:sldId id="284" r:id="rId9"/>
    <p:sldId id="289" r:id="rId10"/>
    <p:sldId id="290" r:id="rId11"/>
    <p:sldId id="291" r:id="rId12"/>
    <p:sldId id="292" r:id="rId13"/>
    <p:sldId id="293" r:id="rId14"/>
    <p:sldId id="294" r:id="rId15"/>
    <p:sldId id="285" r:id="rId16"/>
    <p:sldId id="286" r:id="rId17"/>
    <p:sldId id="287" r:id="rId18"/>
    <p:sldId id="288" r:id="rId19"/>
    <p:sldId id="259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3-9-2017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_hzhCe4rW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592" y="90872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smtClean="0"/>
              <a:t>LG31 </a:t>
            </a:r>
            <a:r>
              <a:rPr lang="nl-NL" sz="4000" dirty="0" smtClean="0"/>
              <a:t>IBS1.1 Veiligheid</a:t>
            </a:r>
          </a:p>
          <a:p>
            <a:r>
              <a:rPr lang="nl-NL" sz="4000" dirty="0" smtClean="0"/>
              <a:t>Onderdeel tarief berekenen – les 1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Materiaal</a:t>
            </a:r>
          </a:p>
          <a:p>
            <a:pPr lvl="1"/>
            <a:r>
              <a:rPr lang="nl-NL" dirty="0" smtClean="0"/>
              <a:t>Eigen</a:t>
            </a:r>
          </a:p>
          <a:p>
            <a:pPr lvl="1"/>
            <a:r>
              <a:rPr lang="nl-NL" dirty="0" smtClean="0"/>
              <a:t>Derden</a:t>
            </a:r>
          </a:p>
          <a:p>
            <a:r>
              <a:rPr lang="nl-NL" dirty="0" smtClean="0"/>
              <a:t>Gebouwen</a:t>
            </a:r>
          </a:p>
          <a:p>
            <a:pPr lvl="1"/>
            <a:r>
              <a:rPr lang="nl-NL" dirty="0" smtClean="0"/>
              <a:t>Eigen</a:t>
            </a:r>
          </a:p>
          <a:p>
            <a:pPr lvl="1"/>
            <a:r>
              <a:rPr lang="nl-NL" dirty="0" smtClean="0"/>
              <a:t>Derden</a:t>
            </a:r>
          </a:p>
          <a:p>
            <a:r>
              <a:rPr lang="nl-NL" dirty="0" smtClean="0"/>
              <a:t>Personen </a:t>
            </a:r>
          </a:p>
          <a:p>
            <a:pPr lvl="1"/>
            <a:r>
              <a:rPr lang="nl-NL" dirty="0" smtClean="0"/>
              <a:t>Eigen </a:t>
            </a:r>
          </a:p>
          <a:p>
            <a:pPr lvl="2"/>
            <a:r>
              <a:rPr lang="nl-NL" dirty="0" smtClean="0"/>
              <a:t>Fysiek</a:t>
            </a:r>
          </a:p>
          <a:p>
            <a:pPr lvl="2"/>
            <a:r>
              <a:rPr lang="nl-NL" dirty="0" smtClean="0"/>
              <a:t>Mentaal</a:t>
            </a:r>
          </a:p>
          <a:p>
            <a:pPr lvl="1"/>
            <a:r>
              <a:rPr lang="nl-NL" dirty="0" smtClean="0"/>
              <a:t>Anderen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3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 is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Te voorkomen = faalkosten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Herstellen</a:t>
            </a:r>
          </a:p>
          <a:p>
            <a:pPr>
              <a:buFontTx/>
              <a:buChar char="-"/>
            </a:pPr>
            <a:r>
              <a:rPr lang="nl-NL" dirty="0" smtClean="0"/>
              <a:t>Kosten materialen</a:t>
            </a:r>
          </a:p>
          <a:p>
            <a:pPr>
              <a:buFontTx/>
              <a:buChar char="-"/>
            </a:pPr>
            <a:r>
              <a:rPr lang="nl-NL" dirty="0" smtClean="0"/>
              <a:t>Kosten in tijd</a:t>
            </a:r>
          </a:p>
          <a:p>
            <a:pPr>
              <a:buFontTx/>
              <a:buChar char="-"/>
            </a:pPr>
            <a:r>
              <a:rPr lang="nl-NL" dirty="0" smtClean="0"/>
              <a:t>Verzekeren</a:t>
            </a:r>
          </a:p>
          <a:p>
            <a:pPr lvl="1">
              <a:buFontTx/>
              <a:buChar char="-"/>
            </a:pPr>
            <a:r>
              <a:rPr lang="nl-NL" dirty="0" smtClean="0"/>
              <a:t>Wat verzeker je?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46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 terugverdienen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Kwaliteit leveren</a:t>
            </a:r>
          </a:p>
          <a:p>
            <a:r>
              <a:rPr lang="nl-NL" dirty="0" smtClean="0"/>
              <a:t>Goede naam krijgen</a:t>
            </a:r>
          </a:p>
          <a:p>
            <a:r>
              <a:rPr lang="nl-NL" dirty="0" smtClean="0"/>
              <a:t>Klanten behouden</a:t>
            </a:r>
          </a:p>
          <a:p>
            <a:r>
              <a:rPr lang="nl-NL" dirty="0" smtClean="0"/>
              <a:t>Klanten zoeken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90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 voorkomen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Keuringen</a:t>
            </a:r>
          </a:p>
          <a:p>
            <a:pPr lvl="1"/>
            <a:r>
              <a:rPr lang="nl-NL" dirty="0" smtClean="0"/>
              <a:t>Machines</a:t>
            </a:r>
          </a:p>
          <a:p>
            <a:pPr lvl="1"/>
            <a:r>
              <a:rPr lang="nl-NL" dirty="0" smtClean="0"/>
              <a:t>Personeel</a:t>
            </a:r>
          </a:p>
          <a:p>
            <a:r>
              <a:rPr lang="nl-NL" dirty="0" smtClean="0"/>
              <a:t>Scholing</a:t>
            </a:r>
          </a:p>
          <a:p>
            <a:pPr lvl="1"/>
            <a:r>
              <a:rPr lang="nl-NL" dirty="0" smtClean="0"/>
              <a:t>Vast overleg</a:t>
            </a:r>
          </a:p>
          <a:p>
            <a:pPr lvl="1"/>
            <a:r>
              <a:rPr lang="nl-NL" dirty="0" smtClean="0"/>
              <a:t>Eenmalig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64672"/>
            <a:ext cx="2114351" cy="19310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536" y="2708920"/>
            <a:ext cx="3248025" cy="1638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830763"/>
            <a:ext cx="1600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3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weten we van de tarieven?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1196752"/>
            <a:ext cx="3384376" cy="4929411"/>
          </a:xfrm>
        </p:spPr>
        <p:txBody>
          <a:bodyPr>
            <a:normAutofit/>
          </a:bodyPr>
          <a:lstStyle/>
          <a:p>
            <a:r>
              <a:rPr lang="nl-NL" dirty="0" smtClean="0"/>
              <a:t>Trekker 100kw</a:t>
            </a:r>
          </a:p>
          <a:p>
            <a:endParaRPr lang="nl-NL" dirty="0" smtClean="0"/>
          </a:p>
          <a:p>
            <a:r>
              <a:rPr lang="nl-NL" dirty="0" err="1" smtClean="0"/>
              <a:t>Rotorkopeg</a:t>
            </a:r>
            <a:r>
              <a:rPr lang="nl-NL" dirty="0"/>
              <a:t> </a:t>
            </a:r>
            <a:r>
              <a:rPr lang="nl-NL" dirty="0" smtClean="0"/>
              <a:t>3m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 smtClean="0"/>
              <a:t>Trekker+Dumper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Prei Rooien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40152" y="1196752"/>
            <a:ext cx="1944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€50 / uur</a:t>
            </a: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€75 / uur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€60 / uur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€1825 /ha</a:t>
            </a: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€75 / uur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kosten heeft een machine?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196752"/>
            <a:ext cx="6851104" cy="4929411"/>
          </a:xfrm>
        </p:spPr>
        <p:txBody>
          <a:bodyPr/>
          <a:lstStyle/>
          <a:p>
            <a:r>
              <a:rPr lang="nl-NL" dirty="0" smtClean="0"/>
              <a:t>Vaste en variabele kosten</a:t>
            </a:r>
          </a:p>
          <a:p>
            <a:endParaRPr lang="nl-NL" dirty="0"/>
          </a:p>
          <a:p>
            <a:r>
              <a:rPr lang="nl-NL" dirty="0" smtClean="0"/>
              <a:t>Kunnen we die onderverdeling maken?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3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Afschrijving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afschrijving?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5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 was ‘m!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Dagge bedankt zijt, da witte.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3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ben ik?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Elon van Erp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260" y="476672"/>
            <a:ext cx="2160240" cy="27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Voorstellen</a:t>
            </a:r>
          </a:p>
          <a:p>
            <a:r>
              <a:rPr lang="nl-NL" dirty="0" smtClean="0"/>
              <a:t>Aanwezigheidsregistratie</a:t>
            </a:r>
          </a:p>
          <a:p>
            <a:r>
              <a:rPr lang="nl-NL" dirty="0" smtClean="0"/>
              <a:t>Regels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Aan de slag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91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Aanwezigheidsregistratie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08" y="954424"/>
            <a:ext cx="4538067" cy="551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Regels?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74444"/>
            <a:ext cx="4191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dit vak?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196752"/>
            <a:ext cx="6851104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Vraag aan jullie: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Wat maakt een (loon)bedrijf succesvol?</a:t>
            </a:r>
          </a:p>
          <a:p>
            <a:pPr lvl="1">
              <a:buFontTx/>
              <a:buChar char="-"/>
            </a:pPr>
            <a:r>
              <a:rPr lang="nl-NL" dirty="0" smtClean="0"/>
              <a:t>Wat moet een bedrijf zeker wel hebben?</a:t>
            </a:r>
          </a:p>
          <a:p>
            <a:pPr lvl="1">
              <a:buFontTx/>
              <a:buChar char="-"/>
            </a:pPr>
            <a:r>
              <a:rPr lang="nl-NL" dirty="0" smtClean="0"/>
              <a:t>Wat moet een bedrijf zeker niet hebben?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tarief vraag je aan de klant?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195387"/>
            <a:ext cx="68199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tarief vraag je aan de klant?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Kostprijs</a:t>
            </a:r>
          </a:p>
          <a:p>
            <a:r>
              <a:rPr lang="nl-NL" dirty="0" smtClean="0"/>
              <a:t>Concurrentie</a:t>
            </a:r>
          </a:p>
          <a:p>
            <a:r>
              <a:rPr lang="nl-NL" dirty="0" smtClean="0"/>
              <a:t>Hoeveelheid werk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Grote verschillen tussen regio’s</a:t>
            </a:r>
          </a:p>
          <a:p>
            <a:r>
              <a:rPr lang="nl-NL" dirty="0" smtClean="0"/>
              <a:t>Verschillen tussen bedrijven</a:t>
            </a:r>
          </a:p>
          <a:p>
            <a:r>
              <a:rPr lang="nl-NL" dirty="0" smtClean="0"/>
              <a:t>Zelfs verschillen tussen klanten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8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Tarief en veiligheid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Sommige zaken komen direct terug in het berekenen van het tarief.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Hoe kan het fout gaan?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82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231</Words>
  <Application>Microsoft Office PowerPoint</Application>
  <PresentationFormat>Diavoorstelling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Kantoorthema</vt:lpstr>
      <vt:lpstr>PowerPoint-presentatie</vt:lpstr>
      <vt:lpstr>Wie ben ik?</vt:lpstr>
      <vt:lpstr>Wat gaan we vandaag doen?</vt:lpstr>
      <vt:lpstr>Aanwezigheidsregistratie</vt:lpstr>
      <vt:lpstr>Regels?</vt:lpstr>
      <vt:lpstr>Waarom dit vak?</vt:lpstr>
      <vt:lpstr>Welk tarief vraag je aan de klant?</vt:lpstr>
      <vt:lpstr>Welk tarief vraag je aan de klant?</vt:lpstr>
      <vt:lpstr>Tarief en veiligheid</vt:lpstr>
      <vt:lpstr>Schade</vt:lpstr>
      <vt:lpstr>Schade is kosten</vt:lpstr>
      <vt:lpstr>Schade terugverdienen</vt:lpstr>
      <vt:lpstr>Schade voorkomen</vt:lpstr>
      <vt:lpstr>PowerPoint-presentatie</vt:lpstr>
      <vt:lpstr>Wat weten we van de tarieven?</vt:lpstr>
      <vt:lpstr>Welke kosten heeft een machine?</vt:lpstr>
      <vt:lpstr>Afschrijving</vt:lpstr>
      <vt:lpstr>Dat was ‘m!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20</cp:revision>
  <dcterms:created xsi:type="dcterms:W3CDTF">2013-11-15T15:05:42Z</dcterms:created>
  <dcterms:modified xsi:type="dcterms:W3CDTF">2017-09-03T19:43:06Z</dcterms:modified>
</cp:coreProperties>
</file>